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9" r:id="rId5"/>
    <p:sldId id="261" r:id="rId6"/>
    <p:sldId id="262" r:id="rId7"/>
    <p:sldId id="265" r:id="rId8"/>
    <p:sldId id="263" r:id="rId9"/>
    <p:sldId id="267" r:id="rId10"/>
    <p:sldId id="268" r:id="rId11"/>
    <p:sldId id="258" r:id="rId12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152BC0A0-3F2D-6347-B1CA-D71E3D6779D2}">
          <p14:sldIdLst>
            <p14:sldId id="256"/>
            <p14:sldId id="257"/>
            <p14:sldId id="260"/>
            <p14:sldId id="269"/>
            <p14:sldId id="261"/>
            <p14:sldId id="262"/>
            <p14:sldId id="265"/>
            <p14:sldId id="263"/>
            <p14:sldId id="267"/>
            <p14:sldId id="268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61EB-FB34-0041-A255-ABA525D92F26}" type="datetimeFigureOut">
              <a:rPr lang="nl-NL" smtClean="0"/>
              <a:t>29-9-2020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CC02-94A0-B34C-A6BF-B8CC5FF89C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8453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61EB-FB34-0041-A255-ABA525D92F26}" type="datetimeFigureOut">
              <a:rPr lang="nl-NL" smtClean="0"/>
              <a:t>29-9-2020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CC02-94A0-B34C-A6BF-B8CC5FF89C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3834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61EB-FB34-0041-A255-ABA525D92F26}" type="datetimeFigureOut">
              <a:rPr lang="nl-NL" smtClean="0"/>
              <a:t>29-9-2020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CC02-94A0-B34C-A6BF-B8CC5FF89C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23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61EB-FB34-0041-A255-ABA525D92F26}" type="datetimeFigureOut">
              <a:rPr lang="nl-NL" smtClean="0"/>
              <a:t>29-9-2020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CC02-94A0-B34C-A6BF-B8CC5FF89C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3276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61EB-FB34-0041-A255-ABA525D92F26}" type="datetimeFigureOut">
              <a:rPr lang="nl-NL" smtClean="0"/>
              <a:t>29-9-2020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CC02-94A0-B34C-A6BF-B8CC5FF89C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072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61EB-FB34-0041-A255-ABA525D92F26}" type="datetimeFigureOut">
              <a:rPr lang="nl-NL" smtClean="0"/>
              <a:t>29-9-2020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CC02-94A0-B34C-A6BF-B8CC5FF89C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3927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61EB-FB34-0041-A255-ABA525D92F26}" type="datetimeFigureOut">
              <a:rPr lang="nl-NL" smtClean="0"/>
              <a:t>29-9-2020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CC02-94A0-B34C-A6BF-B8CC5FF89C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4500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61EB-FB34-0041-A255-ABA525D92F26}" type="datetimeFigureOut">
              <a:rPr lang="nl-NL" smtClean="0"/>
              <a:t>29-9-2020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CC02-94A0-B34C-A6BF-B8CC5FF89C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762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61EB-FB34-0041-A255-ABA525D92F26}" type="datetimeFigureOut">
              <a:rPr lang="nl-NL" smtClean="0"/>
              <a:t>29-9-2020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CC02-94A0-B34C-A6BF-B8CC5FF89C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264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61EB-FB34-0041-A255-ABA525D92F26}" type="datetimeFigureOut">
              <a:rPr lang="nl-NL" smtClean="0"/>
              <a:t>29-9-2020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CC02-94A0-B34C-A6BF-B8CC5FF89C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300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61EB-FB34-0041-A255-ABA525D92F26}" type="datetimeFigureOut">
              <a:rPr lang="nl-NL" smtClean="0"/>
              <a:t>29-9-2020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CC02-94A0-B34C-A6BF-B8CC5FF89C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8300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961EB-FB34-0041-A255-ABA525D92F26}" type="datetimeFigureOut">
              <a:rPr lang="nl-NL" smtClean="0"/>
              <a:t>29-9-2020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4CC02-94A0-B34C-A6BF-B8CC5FF89C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076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Wie zijn de Vrienden van </a:t>
            </a:r>
            <a:br>
              <a:rPr lang="nl-NL" dirty="0"/>
            </a:br>
            <a:r>
              <a:rPr lang="nl-NL" dirty="0"/>
              <a:t>Lelie zorggroep?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En wat doen ze?</a:t>
            </a:r>
          </a:p>
        </p:txBody>
      </p:sp>
    </p:spTree>
    <p:extLst>
      <p:ext uri="{BB962C8B-B14F-4D97-AF65-F5344CB8AC3E}">
        <p14:creationId xmlns:p14="http://schemas.microsoft.com/office/powerpoint/2010/main" val="3799568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Internationale zorg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9754" y="1600200"/>
            <a:ext cx="7847045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Verpleegkundigen van Lelie zorggroep coachen verpleegkundigen in een Rwandees ziekenhuis.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893E3F7-BA14-4A58-9481-C55CB1806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592" y="2846454"/>
            <a:ext cx="4509793" cy="338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60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Dit is mogelijk dankzij uw bijdrage!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46449" y="1632857"/>
            <a:ext cx="7940351" cy="4525963"/>
          </a:xfrm>
        </p:spPr>
        <p:txBody>
          <a:bodyPr>
            <a:normAutofit/>
          </a:bodyPr>
          <a:lstStyle/>
          <a:p>
            <a:r>
              <a:rPr lang="nl-NL" dirty="0"/>
              <a:t>Glimlachen van de geluk</a:t>
            </a:r>
          </a:p>
          <a:p>
            <a:r>
              <a:rPr lang="nl-NL" dirty="0"/>
              <a:t>Allerlei welzijnsactiviteiten</a:t>
            </a:r>
          </a:p>
          <a:p>
            <a:r>
              <a:rPr lang="nl-NL" dirty="0"/>
              <a:t>Initiatieven te ontwikkelen om een jongere generatie te verbinden aan de oudere generatie</a:t>
            </a:r>
          </a:p>
          <a:p>
            <a:r>
              <a:rPr lang="nl-NL" dirty="0"/>
              <a:t>Meer aandacht voor zingevingsvraagstukken </a:t>
            </a:r>
          </a:p>
        </p:txBody>
      </p:sp>
    </p:spTree>
    <p:extLst>
      <p:ext uri="{BB962C8B-B14F-4D97-AF65-F5344CB8AC3E}">
        <p14:creationId xmlns:p14="http://schemas.microsoft.com/office/powerpoint/2010/main" val="1359645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74441" y="1600200"/>
            <a:ext cx="7539136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De Vrienden van Lelie zorggroep zetten zich in voor aandacht en aanvullende voorzieningen in jeugdhulpverlening en ouderenzorg.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rgbClr val="F28600"/>
                </a:solidFill>
              </a:rPr>
              <a:t>“Vriendschappen zorgen voor een glimlach van geluk”</a:t>
            </a:r>
          </a:p>
        </p:txBody>
      </p:sp>
    </p:spTree>
    <p:extLst>
      <p:ext uri="{BB962C8B-B14F-4D97-AF65-F5344CB8AC3E}">
        <p14:creationId xmlns:p14="http://schemas.microsoft.com/office/powerpoint/2010/main" val="61132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4988" y="1600200"/>
            <a:ext cx="7501812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nl-NL" dirty="0"/>
          </a:p>
          <a:p>
            <a:pPr>
              <a:buFont typeface="Arial" pitchFamily="34" charset="0"/>
              <a:buChar char="•"/>
            </a:pPr>
            <a:r>
              <a:rPr lang="nl-NL" dirty="0"/>
              <a:t>Gebed</a:t>
            </a:r>
          </a:p>
          <a:p>
            <a:pPr>
              <a:buFont typeface="Arial" pitchFamily="34" charset="0"/>
              <a:buChar char="•"/>
            </a:pPr>
            <a:r>
              <a:rPr lang="nl-NL" dirty="0"/>
              <a:t>Tijd (vrijwillige inzet)</a:t>
            </a:r>
          </a:p>
          <a:p>
            <a:pPr>
              <a:buFont typeface="Arial" pitchFamily="34" charset="0"/>
              <a:buChar char="•"/>
            </a:pPr>
            <a:r>
              <a:rPr lang="nl-NL" dirty="0"/>
              <a:t>Morele steun</a:t>
            </a:r>
          </a:p>
          <a:p>
            <a:pPr>
              <a:buFont typeface="Arial" pitchFamily="34" charset="0"/>
              <a:buChar char="•"/>
            </a:pPr>
            <a:r>
              <a:rPr lang="nl-NL" dirty="0"/>
              <a:t>Donaties</a:t>
            </a:r>
          </a:p>
        </p:txBody>
      </p:sp>
    </p:spTree>
    <p:extLst>
      <p:ext uri="{BB962C8B-B14F-4D97-AF65-F5344CB8AC3E}">
        <p14:creationId xmlns:p14="http://schemas.microsoft.com/office/powerpoint/2010/main" val="421921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Lelie zorggroep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58416" y="1600200"/>
            <a:ext cx="7828384" cy="452596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nl-NL" sz="2400" b="1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Bij Lelie zorggroep*:</a:t>
            </a:r>
            <a:endParaRPr lang="nl-NL" sz="2400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2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Zorgen we elke maand voor ongeveer 6.500 mensen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2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Wonen ruim 800 mensen in onze huizen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2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Bieden we verpleging en verzorging bij ruim 3.000 mensen thuis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2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Bieden we hulp en/of begeleiding bij ruim 3.500 mensen thuis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2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Werken ruim 3.300 medewerkers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2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Werken ruim 800 vrijwilligers</a:t>
            </a:r>
          </a:p>
          <a:p>
            <a:pPr marL="0" indent="0" algn="l">
              <a:buNone/>
            </a:pPr>
            <a:r>
              <a:rPr lang="nl-NL" sz="1600" b="0" i="1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* Cijfers zijn gebaseerd op stand augustus 2019</a:t>
            </a:r>
            <a:endParaRPr lang="nl-NL" sz="1600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1379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Thema’s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2351" y="1600200"/>
            <a:ext cx="7604448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nl-NL" dirty="0"/>
          </a:p>
          <a:p>
            <a:pPr>
              <a:buFont typeface="Arial" pitchFamily="34" charset="0"/>
              <a:buChar char="•"/>
            </a:pPr>
            <a:r>
              <a:rPr lang="nl-NL" dirty="0"/>
              <a:t>Eenzaamheid</a:t>
            </a:r>
          </a:p>
          <a:p>
            <a:pPr>
              <a:buFont typeface="Arial" pitchFamily="34" charset="0"/>
              <a:buChar char="•"/>
            </a:pPr>
            <a:r>
              <a:rPr lang="nl-NL" dirty="0"/>
              <a:t>Zielzorg</a:t>
            </a:r>
          </a:p>
          <a:p>
            <a:pPr>
              <a:buFont typeface="Arial" pitchFamily="34" charset="0"/>
              <a:buChar char="•"/>
            </a:pPr>
            <a:r>
              <a:rPr lang="nl-NL" dirty="0"/>
              <a:t>Internationale zorg</a:t>
            </a:r>
          </a:p>
        </p:txBody>
      </p:sp>
    </p:spTree>
    <p:extLst>
      <p:ext uri="{BB962C8B-B14F-4D97-AF65-F5344CB8AC3E}">
        <p14:creationId xmlns:p14="http://schemas.microsoft.com/office/powerpoint/2010/main" val="278505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Eenzaamheid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33061" y="1600200"/>
            <a:ext cx="7753738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Studenten bakken koekjes samen met ouderen (en smullen ze met elkaar op).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18" y="2646379"/>
            <a:ext cx="4051625" cy="30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612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Eenzaamheid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2432" y="1600200"/>
            <a:ext cx="7884367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Contact met dieren m.b.v. een mobiele dierenboerderij.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 descr="Roel's Beestenboe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2958344"/>
            <a:ext cx="4443842" cy="2239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5557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Zielzorg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9754" y="1600200"/>
            <a:ext cx="7847045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Een Bijbel voor elke cliënt.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CC54D45-9E5C-4792-946B-21638BBED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54" y="2336801"/>
            <a:ext cx="5276655" cy="351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62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Internationale zorg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11762" y="1600200"/>
            <a:ext cx="7875037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Verpleegkundigen van Lelie zorggroep leren verpleegkundigen in de Oekraïne omgaan met agressie (als gevolg van alcoholverslaving).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0C1CF57-88AC-4DED-B256-F61F446E0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279" y="3429000"/>
            <a:ext cx="3394101" cy="269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28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215</Words>
  <Application>Microsoft Office PowerPoint</Application>
  <PresentationFormat>Diavoorstelling (4:3)</PresentationFormat>
  <Paragraphs>41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Lato</vt:lpstr>
      <vt:lpstr>Office-thema</vt:lpstr>
      <vt:lpstr>Wie zijn de Vrienden van  Lelie zorggroep?</vt:lpstr>
      <vt:lpstr>PowerPoint-presentatie</vt:lpstr>
      <vt:lpstr>Hoe?</vt:lpstr>
      <vt:lpstr>Lelie zorggroep</vt:lpstr>
      <vt:lpstr>Thema’s</vt:lpstr>
      <vt:lpstr>Eenzaamheid</vt:lpstr>
      <vt:lpstr>Eenzaamheid</vt:lpstr>
      <vt:lpstr>Zielzorg</vt:lpstr>
      <vt:lpstr>Internationale zorg</vt:lpstr>
      <vt:lpstr>Internationale zorg</vt:lpstr>
      <vt:lpstr>Dit is mogelijk dankzij uw bijdrage!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 van Microsoft Office</dc:creator>
  <cp:lastModifiedBy>Kemp, Bernitha</cp:lastModifiedBy>
  <cp:revision>34</cp:revision>
  <dcterms:created xsi:type="dcterms:W3CDTF">2020-02-06T09:07:15Z</dcterms:created>
  <dcterms:modified xsi:type="dcterms:W3CDTF">2020-09-29T12:00:00Z</dcterms:modified>
</cp:coreProperties>
</file>